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embeddedFontLst>
    <p:embeddedFont>
      <p:font typeface="Nunito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Nunito-bold.fntdata"/><Relationship Id="rId14" Type="http://schemas.openxmlformats.org/officeDocument/2006/relationships/font" Target="fonts/Nunito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2.jpg"/><Relationship Id="rId4" Type="http://schemas.openxmlformats.org/officeDocument/2006/relationships/image" Target="../media/image00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0" y="1132675"/>
            <a:ext cx="8520600" cy="1053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Religious Freedoms 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3024625"/>
            <a:ext cx="8520600" cy="1407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By: Taylor, Brandi, Jason, Matt, Justin, Miranda, Merissa, and Kassidy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752700" y="368825"/>
            <a:ext cx="7638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b="1" lang="en" sz="2000">
                <a:latin typeface="Nunito"/>
                <a:ea typeface="Nunito"/>
                <a:cs typeface="Nunito"/>
                <a:sym typeface="Nunito"/>
              </a:rPr>
              <a:t>How does the 1</a:t>
            </a:r>
            <a:r>
              <a:rPr b="1" baseline="30000" lang="en" sz="2000">
                <a:latin typeface="Nunito"/>
                <a:ea typeface="Nunito"/>
                <a:cs typeface="Nunito"/>
                <a:sym typeface="Nunito"/>
              </a:rPr>
              <a:t>st</a:t>
            </a:r>
            <a:r>
              <a:rPr b="1" lang="en" sz="2000">
                <a:latin typeface="Nunito"/>
                <a:ea typeface="Nunito"/>
                <a:cs typeface="Nunito"/>
                <a:sym typeface="Nunito"/>
              </a:rPr>
              <a:t> Amendment guarantee religious freedom?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406400" y="1276350"/>
            <a:ext cx="8324400" cy="150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0000FF"/>
                </a:solidFill>
              </a:rPr>
              <a:t>It forbids the government from establishing an official religion, it also guarantees religious freedoms by guaranteeing people's rights to a free exercise of their own religion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9350" y="2494525"/>
            <a:ext cx="3562349" cy="2335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27150" y="2687362"/>
            <a:ext cx="2133600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b="1" lang="en" sz="1400">
                <a:latin typeface="Nunito"/>
                <a:ea typeface="Nunito"/>
                <a:cs typeface="Nunito"/>
                <a:sym typeface="Nunito"/>
              </a:rPr>
              <a:t>How did the Supreme Court’s ruling in McCreary County contrast from its ruling in Van Orden?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152475"/>
            <a:ext cx="5231700" cy="2606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0000FF"/>
                </a:solidFill>
              </a:rPr>
              <a:t>Van order allowed courts to have Ten Commandments to be displayed at the Texas states capitol, but McCreary counties didn't outlaw it because it was an unconstitutional government permission of a certain beliefs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20278" y="1017725"/>
            <a:ext cx="2663247" cy="39987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1114650" y="375175"/>
            <a:ext cx="69147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b="1" lang="en" sz="1600">
                <a:latin typeface="Nunito"/>
                <a:ea typeface="Nunito"/>
                <a:cs typeface="Nunito"/>
                <a:sym typeface="Nunito"/>
              </a:rPr>
              <a:t>Why were so many colonists concerned about religious freedom?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464100" y="947875"/>
            <a:ext cx="8298900" cy="1395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0000FF"/>
                </a:solidFill>
              </a:rPr>
              <a:t>Because many of them came to the colony's for the freedom of practice their faith without discrimination they faced in their home countries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1302000" y="6"/>
            <a:ext cx="6540000" cy="611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57894"/>
              <a:buFont typeface="Arial"/>
              <a:buNone/>
            </a:pPr>
            <a:r>
              <a:rPr b="1" lang="en" sz="1900">
                <a:latin typeface="Nunito"/>
                <a:ea typeface="Nunito"/>
                <a:cs typeface="Nunito"/>
                <a:sym typeface="Nunito"/>
              </a:rPr>
              <a:t>What questions does the Lemon Test ask of a law?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68550" y="1567602"/>
            <a:ext cx="8406900" cy="1829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0000FF"/>
                </a:solidFill>
              </a:rPr>
              <a:t>It must haves secular or nonreligious purposes its major effects must neither advance nor inhibit religion and must not encountered “ exercise government entanglement with religion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64705"/>
              <a:buFont typeface="Arial"/>
              <a:buNone/>
            </a:pPr>
            <a:r>
              <a:rPr b="1" lang="en" sz="1700">
                <a:latin typeface="Nunito"/>
                <a:ea typeface="Nunito"/>
                <a:cs typeface="Nunito"/>
                <a:sym typeface="Nunito"/>
              </a:rPr>
              <a:t>Why do you think that the application of the establishment clause in education has been so strongly debated?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388500" y="2025650"/>
            <a:ext cx="8367000" cy="2251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0000FF"/>
                </a:solidFill>
              </a:rPr>
              <a:t>Because many people begin to question their beliefs or refuse to do work on a topic that is different from their religion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2133900" y="425975"/>
            <a:ext cx="48762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47826"/>
              <a:buFont typeface="Arial"/>
              <a:buNone/>
            </a:pPr>
            <a:r>
              <a:rPr b="1" lang="en" sz="2300">
                <a:latin typeface="Nunito"/>
                <a:ea typeface="Nunito"/>
                <a:cs typeface="Nunito"/>
                <a:sym typeface="Nunito"/>
              </a:rPr>
              <a:t>What is the free exercise clause?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311700" y="1657250"/>
            <a:ext cx="8520600" cy="2133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0000FF"/>
                </a:solidFill>
                <a:latin typeface="Nunito"/>
                <a:ea typeface="Nunito"/>
                <a:cs typeface="Nunito"/>
                <a:sym typeface="Nunito"/>
              </a:rPr>
              <a:t>It guarantees each person to hold any religious beliefs they choose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546450" y="438675"/>
            <a:ext cx="80511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b="1" lang="en" sz="1800">
                <a:latin typeface="Nunito"/>
                <a:ea typeface="Nunito"/>
                <a:cs typeface="Nunito"/>
                <a:sym typeface="Nunito"/>
              </a:rPr>
              <a:t>What does the Barnette decision reveal about the Supreme Court?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311700" y="1892300"/>
            <a:ext cx="8520600" cy="241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0000FF"/>
                </a:solidFill>
              </a:rPr>
              <a:t>They decided that the state's interest in national unity was not strong enough to force people to act upon their beliefs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311700" y="445025"/>
            <a:ext cx="8648100" cy="831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b="1" lang="en" sz="1600">
                <a:latin typeface="Nunito"/>
                <a:ea typeface="Nunito"/>
                <a:cs typeface="Nunito"/>
                <a:sym typeface="Nunito"/>
              </a:rPr>
              <a:t>Is it legal for an American citizen to hold religious beliefs that promote illegal drug use as a form of worship?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311700" y="2336800"/>
            <a:ext cx="8520600" cy="1549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000">
                <a:solidFill>
                  <a:srgbClr val="0000FF"/>
                </a:solidFill>
              </a:rPr>
              <a:t>No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